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56" r:id="rId3"/>
    <p:sldId id="257" r:id="rId4"/>
    <p:sldId id="258" r:id="rId5"/>
    <p:sldId id="261" r:id="rId6"/>
    <p:sldId id="265" r:id="rId7"/>
    <p:sldId id="266" r:id="rId8"/>
    <p:sldId id="267" r:id="rId9"/>
    <p:sldId id="262" r:id="rId10"/>
    <p:sldId id="260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4AB079-26F0-4762-B0A9-5318C395CFE2}" type="datetimeFigureOut">
              <a:rPr lang="ru-RU" smtClean="0"/>
              <a:pPr/>
              <a:t>28.10.2010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B096605-DE8F-4DC7-AB75-F0A0873F2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dex.ru/" TargetMode="External"/><Relationship Id="rId2" Type="http://schemas.openxmlformats.org/officeDocument/2006/relationships/hyperlink" Target="http://nachalka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smiles.33b.ru/smile.33043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w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Разговор о правильном питании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11144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dirty="0" smtClean="0"/>
              <a:t>Автор: ученик 2 «б» класса </a:t>
            </a:r>
          </a:p>
          <a:p>
            <a:pPr algn="r"/>
            <a:r>
              <a:rPr lang="ru-RU" sz="2400" dirty="0" smtClean="0"/>
              <a:t>МОУ   СОШ № 2 г. Пугачева </a:t>
            </a:r>
          </a:p>
          <a:p>
            <a:pPr algn="r"/>
            <a:r>
              <a:rPr lang="ru-RU" sz="2400" dirty="0" smtClean="0"/>
              <a:t> Сальников Антон</a:t>
            </a:r>
            <a:endParaRPr lang="ru-RU" sz="2400" dirty="0"/>
          </a:p>
        </p:txBody>
      </p:sp>
      <p:pic>
        <p:nvPicPr>
          <p:cNvPr id="4" name="Picture 9" descr="image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86124"/>
            <a:ext cx="2019300" cy="207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ои документы\картинки\анимация по матем\AG00030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14290"/>
            <a:ext cx="2928958" cy="2850852"/>
          </a:xfrm>
          <a:prstGeom prst="rect">
            <a:avLst/>
          </a:prstGeom>
          <a:noFill/>
        </p:spPr>
      </p:pic>
      <p:pic>
        <p:nvPicPr>
          <p:cNvPr id="5" name="Picture 4" descr="e0dbd0c4e81d9fabe65635ab05b689a3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1942"/>
            <a:ext cx="2665412" cy="26654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Что я сделал?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Провел  анкетирование одноклассников.</a:t>
            </a:r>
          </a:p>
          <a:p>
            <a:pPr algn="just">
              <a:buNone/>
            </a:pPr>
            <a:endParaRPr lang="ru-RU" sz="4400" dirty="0" smtClean="0">
              <a:solidFill>
                <a:srgbClr val="C00000"/>
              </a:solidFill>
            </a:endParaRPr>
          </a:p>
          <a:p>
            <a:pPr algn="just"/>
            <a:r>
              <a:rPr lang="ru-RU" sz="4400" dirty="0" smtClean="0">
                <a:solidFill>
                  <a:srgbClr val="C00000"/>
                </a:solidFill>
              </a:rPr>
              <a:t>Узнал , чем плох чай с бутербродом.</a:t>
            </a:r>
          </a:p>
          <a:p>
            <a:pPr algn="just">
              <a:buNone/>
            </a:pPr>
            <a:endParaRPr lang="ru-RU" sz="4400" dirty="0" smtClean="0">
              <a:solidFill>
                <a:srgbClr val="C00000"/>
              </a:solidFill>
            </a:endParaRPr>
          </a:p>
          <a:p>
            <a:pPr algn="just"/>
            <a:r>
              <a:rPr lang="ru-RU" sz="4400" dirty="0" smtClean="0">
                <a:solidFill>
                  <a:srgbClr val="C00000"/>
                </a:solidFill>
              </a:rPr>
              <a:t>         Подготовил проект.</a:t>
            </a:r>
          </a:p>
          <a:p>
            <a:pPr algn="just"/>
            <a:endParaRPr lang="ru-RU" sz="44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4" descr="солнышко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22527">
            <a:off x="6694419" y="4823633"/>
            <a:ext cx="1871662" cy="136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0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7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nachalka.com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http://www.yandex.ru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картинки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Что я ем на завтрак?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Documents and Settings\МАША\Рабочий стол\РАЦИОНАЛЬНОЕ ПИТАНИЕ\Рациональное питание\Новая папка (2)\33333333333333333333333333333333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857388" cy="2041269"/>
          </a:xfrm>
          <a:prstGeom prst="rect">
            <a:avLst/>
          </a:prstGeom>
          <a:noFill/>
        </p:spPr>
      </p:pic>
      <p:pic>
        <p:nvPicPr>
          <p:cNvPr id="4099" name="Picture 3" descr="C:\Documents and Settings\МАША\Рабочий стол\РАЦИОНАЛЬНОЕ ПИТАНИЕ\Рациональное питание\Новая папка (2)\имрпоалвьстир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57166"/>
            <a:ext cx="1928826" cy="2714644"/>
          </a:xfrm>
          <a:prstGeom prst="rect">
            <a:avLst/>
          </a:prstGeom>
          <a:noFill/>
        </p:spPr>
      </p:pic>
      <p:pic>
        <p:nvPicPr>
          <p:cNvPr id="4100" name="Picture 4" descr="C:\Documents and Settings\МАША\Рабочий стол\РАЦИОНАЛЬНОЕ ПИТАНИЕ\Рациональное питание\Новая папка (2)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5616" y="25717656"/>
            <a:ext cx="22104350" cy="29654500"/>
          </a:xfrm>
          <a:prstGeom prst="rect">
            <a:avLst/>
          </a:prstGeom>
          <a:noFill/>
        </p:spPr>
      </p:pic>
      <p:pic>
        <p:nvPicPr>
          <p:cNvPr id="4101" name="Picture 5" descr="C:\Documents and Settings\МАША\Рабочий стол\РАЦИОНАЛЬНОЕ ПИТАНИЕ\Рациональное питание\Новая папка (2)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19470" y="-23717440"/>
            <a:ext cx="3340063" cy="18002376"/>
          </a:xfrm>
          <a:prstGeom prst="rect">
            <a:avLst/>
          </a:prstGeom>
          <a:noFill/>
        </p:spPr>
      </p:pic>
      <p:pic>
        <p:nvPicPr>
          <p:cNvPr id="4105" name="Picture 9" descr="C:\Documents and Settings\МАША\Рабочий стол\РАЦИОНАЛЬНОЕ ПИТАНИЕ\Рациональное питание\Новая папка (2)\123456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429000"/>
            <a:ext cx="2073251" cy="2677324"/>
          </a:xfrm>
          <a:prstGeom prst="rect">
            <a:avLst/>
          </a:prstGeom>
          <a:noFill/>
        </p:spPr>
      </p:pic>
      <p:pic>
        <p:nvPicPr>
          <p:cNvPr id="4106" name="Picture 10" descr="C:\Documents and Settings\МАША\Рабочий стол\РАЦИОНАЛЬНОЕ ПИТАНИЕ\Рациональное питание\Новая папка (2)\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714752"/>
            <a:ext cx="2071702" cy="29856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705880" cy="4937141"/>
          </a:xfrm>
        </p:spPr>
        <p:txBody>
          <a:bodyPr>
            <a:normAutofit/>
          </a:bodyPr>
          <a:lstStyle/>
          <a:p>
            <a:pPr algn="just"/>
            <a:r>
              <a:rPr lang="ru-RU" sz="4400" dirty="0" smtClean="0"/>
              <a:t>Что едят на завтрак мои одноклассники?</a:t>
            </a:r>
          </a:p>
          <a:p>
            <a:pPr algn="just"/>
            <a:endParaRPr lang="ru-RU" sz="4400" dirty="0" smtClean="0"/>
          </a:p>
          <a:p>
            <a:pPr algn="just"/>
            <a:r>
              <a:rPr lang="ru-RU" sz="4400" dirty="0" smtClean="0"/>
              <a:t>Что надо есть?</a:t>
            </a:r>
          </a:p>
          <a:p>
            <a:pPr algn="just"/>
            <a:endParaRPr lang="ru-RU" sz="4400" dirty="0" smtClean="0"/>
          </a:p>
          <a:p>
            <a:pPr algn="just"/>
            <a:r>
              <a:rPr lang="ru-RU" sz="4400" dirty="0" smtClean="0"/>
              <a:t>Зачем человеку завтракать?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Что планировалось сделать</a:t>
            </a:r>
            <a:r>
              <a:rPr lang="ru-RU" sz="4000" dirty="0" smtClean="0">
                <a:solidFill>
                  <a:srgbClr val="FF0000"/>
                </a:solidFill>
              </a:rPr>
              <a:t>?</a:t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6868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4000" dirty="0" smtClean="0"/>
              <a:t>Изучить вкусы одноклассников.</a:t>
            </a:r>
          </a:p>
          <a:p>
            <a:pPr algn="just"/>
            <a:endParaRPr lang="ru-RU" sz="4000" dirty="0" smtClean="0"/>
          </a:p>
          <a:p>
            <a:pPr algn="just"/>
            <a:r>
              <a:rPr lang="ru-RU" sz="4000" dirty="0" smtClean="0"/>
              <a:t>Исследовать полезность предпочитаемых продуктов.</a:t>
            </a:r>
          </a:p>
          <a:p>
            <a:pPr algn="just"/>
            <a:endParaRPr lang="ru-RU" sz="4000" dirty="0" smtClean="0"/>
          </a:p>
          <a:p>
            <a:pPr algn="just"/>
            <a:r>
              <a:rPr lang="ru-RU" sz="4000" dirty="0" smtClean="0"/>
              <a:t>Узнать, как вырасти сильным, красивым и здоровым.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a97e1ee68fa812f11237fcc9f710d5b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1446" y="1357298"/>
            <a:ext cx="2512554" cy="30154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9001156" cy="6215082"/>
          </a:xfrm>
        </p:spPr>
        <p:txBody>
          <a:bodyPr>
            <a:noAutofit/>
          </a:bodyPr>
          <a:lstStyle/>
          <a:p>
            <a:pPr algn="just"/>
            <a:r>
              <a:rPr lang="ru-RU" sz="4000" dirty="0" smtClean="0"/>
              <a:t>Мои одноклассники завтракают в 8 часов.</a:t>
            </a:r>
          </a:p>
          <a:p>
            <a:pPr algn="just"/>
            <a:r>
              <a:rPr lang="ru-RU" sz="4000" dirty="0" smtClean="0"/>
              <a:t>Предпочитают есть на завтрак: торт, щи, суп, бутерброды, блинчики, чай, кофе.</a:t>
            </a:r>
          </a:p>
          <a:p>
            <a:pPr algn="just"/>
            <a:r>
              <a:rPr lang="ru-RU" sz="4000" dirty="0" smtClean="0"/>
              <a:t>Мама предлагает им на завтрак кашу, хлеб с маслом.</a:t>
            </a:r>
          </a:p>
          <a:p>
            <a:pPr algn="just"/>
            <a:r>
              <a:rPr lang="ru-RU" sz="4000" dirty="0" smtClean="0"/>
              <a:t>Но кашу мои одноклассники не любят.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7683" y="685322"/>
            <a:ext cx="8265121" cy="55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14942" y="785794"/>
            <a:ext cx="32861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предпочитаемом нами завтраке мало клетчатки, поэтому пища быстро всасывается в кровь. В результате уровень сахара в крови возрастает, а затем падает, что и является причиной спада энергии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МАША\Рабочий стол\РАЦИОНАЛЬНОЕ ПИТАНИЕ\Рациональное питание\Новая папка (2)\сапимсаписап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57288" y="-285776"/>
            <a:ext cx="10652689" cy="7429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6897"/>
            <a:ext cx="9249373" cy="707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28662" y="428604"/>
            <a:ext cx="78581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Начать день нужно с каши, хлеба грубого помола и одного – двух яблок или других фруктов.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0803_1055_6420_vnv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3364">
            <a:off x="6577127" y="-306726"/>
            <a:ext cx="2190750" cy="3232150"/>
          </a:xfrm>
          <a:prstGeom prst="rect">
            <a:avLst/>
          </a:prstGeom>
          <a:noFill/>
        </p:spPr>
      </p:pic>
      <p:pic>
        <p:nvPicPr>
          <p:cNvPr id="7" name="Picture 8" descr="000803_1069_5279_vnv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846513"/>
            <a:ext cx="1876425" cy="3011487"/>
          </a:xfrm>
          <a:prstGeom prst="rect">
            <a:avLst/>
          </a:prstGeom>
          <a:noFill/>
        </p:spPr>
      </p:pic>
      <p:pic>
        <p:nvPicPr>
          <p:cNvPr id="6" name="Picture 9" descr="000803_1069_5353_vnv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43187" cy="278923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928670"/>
            <a:ext cx="5715040" cy="392909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	</a:t>
            </a:r>
            <a:r>
              <a:rPr lang="ru-RU" sz="4400" dirty="0" smtClean="0">
                <a:solidFill>
                  <a:srgbClr val="002060"/>
                </a:solidFill>
              </a:rPr>
              <a:t>Хороший завтрак помогает быть менее раздражительным, более энергичным и работоспособным.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5" name="Picture 6" descr="000803_1055_5842_vnv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857628"/>
            <a:ext cx="1738312" cy="284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171</TotalTime>
  <Words>191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Разговор о правильном питании</vt:lpstr>
      <vt:lpstr>Что я ем на завтрак?</vt:lpstr>
      <vt:lpstr>Слайд 3</vt:lpstr>
      <vt:lpstr>Что планировалось сделать? </vt:lpstr>
      <vt:lpstr>Слайд 5</vt:lpstr>
      <vt:lpstr>Слайд 6</vt:lpstr>
      <vt:lpstr>Слайд 7</vt:lpstr>
      <vt:lpstr>Слайд 8</vt:lpstr>
      <vt:lpstr>Слайд 9</vt:lpstr>
      <vt:lpstr>Что я сделал?</vt:lpstr>
      <vt:lpstr>Используемые источники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я ем на завтрак?</dc:title>
  <dc:creator>МАША</dc:creator>
  <cp:lastModifiedBy>User</cp:lastModifiedBy>
  <cp:revision>33</cp:revision>
  <dcterms:created xsi:type="dcterms:W3CDTF">2008-10-28T13:14:05Z</dcterms:created>
  <dcterms:modified xsi:type="dcterms:W3CDTF">2010-10-28T12:31:41Z</dcterms:modified>
</cp:coreProperties>
</file>